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52311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33505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62733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20972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12876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73542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32486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82288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59844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56873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91918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6E9C7-E244-4949-9128-E52DCE1B6C6A}" type="datetimeFigureOut">
              <a:rPr lang="id-ID" smtClean="0"/>
              <a:t>21/04/2021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FBE39-9DC7-43A3-9DCE-6A6B5A622B6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3721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022789"/>
            <a:ext cx="9144000" cy="1556658"/>
          </a:xfrm>
        </p:spPr>
        <p:txBody>
          <a:bodyPr>
            <a:normAutofit/>
          </a:bodyPr>
          <a:lstStyle/>
          <a:p>
            <a:r>
              <a:rPr lang="id-ID" sz="2800" dirty="0"/>
              <a:t>Dimohon Seluruh Peserta RAT mengaktifkan camera zoom</a:t>
            </a:r>
          </a:p>
          <a:p>
            <a:r>
              <a:rPr lang="id-ID" sz="2800" dirty="0"/>
              <a:t>dan</a:t>
            </a:r>
          </a:p>
          <a:p>
            <a:r>
              <a:rPr lang="id-ID" sz="2800" dirty="0"/>
              <a:t>Menggunakan nama asli baik di zoom maupun youtube</a:t>
            </a:r>
          </a:p>
        </p:txBody>
      </p:sp>
      <p:pic>
        <p:nvPicPr>
          <p:cNvPr id="5" name="02 After The Rai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2857" y="5969000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63" y="545196"/>
            <a:ext cx="1425074" cy="13805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9970" y="545196"/>
            <a:ext cx="1654267" cy="13805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514"/>
          <a:stretch/>
        </p:blipFill>
        <p:spPr>
          <a:xfrm>
            <a:off x="4675629" y="385538"/>
            <a:ext cx="2840742" cy="22415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830"/>
          <a:stretch/>
        </p:blipFill>
        <p:spPr>
          <a:xfrm>
            <a:off x="4675629" y="2661557"/>
            <a:ext cx="2840742" cy="633186"/>
          </a:xfrm>
          <a:prstGeom prst="rect">
            <a:avLst/>
          </a:prstGeom>
        </p:spPr>
      </p:pic>
      <p:sp>
        <p:nvSpPr>
          <p:cNvPr id="10" name="Subtitle 2"/>
          <p:cNvSpPr txBox="1">
            <a:spLocks/>
          </p:cNvSpPr>
          <p:nvPr/>
        </p:nvSpPr>
        <p:spPr>
          <a:xfrm>
            <a:off x="9899101" y="6077495"/>
            <a:ext cx="2286636" cy="69668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sz="2200" dirty="0"/>
              <a:t>Rabu, 21 April 2021</a:t>
            </a:r>
          </a:p>
          <a:p>
            <a:r>
              <a:rPr lang="id-ID" sz="2000" dirty="0"/>
              <a:t>9 Ramadhan 1442 H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10050780" y="6400800"/>
            <a:ext cx="19735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1271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7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120000">
                                      <p:cBhvr>
                                        <p:cTn id="8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0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2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6364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5749357"/>
              </p:ext>
            </p:extLst>
          </p:nvPr>
        </p:nvGraphicFramePr>
        <p:xfrm>
          <a:off x="2403022" y="1813152"/>
          <a:ext cx="8584293" cy="4834389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15512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41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513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16269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b="1" u="none" strike="noStrike" dirty="0">
                          <a:effectLst/>
                        </a:rPr>
                        <a:t>WAKTU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b="1" u="none" strike="noStrike" dirty="0">
                          <a:effectLst/>
                        </a:rPr>
                        <a:t>KEGIATAN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b="1" u="none" strike="noStrike" dirty="0">
                          <a:effectLst/>
                        </a:rPr>
                        <a:t>DURASI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b="1" u="none" strike="noStrike" dirty="0">
                          <a:effectLst/>
                        </a:rPr>
                        <a:t>KETERANGAN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 dirty="0">
                          <a:effectLst/>
                        </a:rPr>
                        <a:t>08:00 - 09:00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fontAlgn="b"/>
                      <a:r>
                        <a:rPr lang="id-ID" sz="1400" u="none" strike="noStrike" spc="0" dirty="0">
                          <a:effectLst/>
                        </a:rPr>
                        <a:t>Absensi Kehadiran</a:t>
                      </a:r>
                      <a:endParaRPr lang="id-ID" sz="1400" b="0" i="0" u="none" strike="noStrike" spc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 dirty="0">
                          <a:effectLst/>
                        </a:rPr>
                        <a:t>60 menit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09:00 - 09:10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Pembukaan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 dirty="0">
                          <a:effectLst/>
                        </a:rPr>
                        <a:t>10 menit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09:10 - 09:20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Sambutan Pembina Koperasi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 menit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GM UPMTW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09:20 - 09:30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Sambutan Direktorat Koperasi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 menit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09:30 - 09:40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Sambutan Ketua Pengurus Koperasi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 menit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Tamjid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09:40 - 09:50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Sambutan Ketua Pengawas Koperasi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 dirty="0">
                          <a:effectLst/>
                        </a:rPr>
                        <a:t>10 menit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Ridho Prima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09:50 - 10:05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Pembacaan BA RAT 2020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 dirty="0">
                          <a:effectLst/>
                        </a:rPr>
                        <a:t>15 menit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Ketua RAT - Sutrisno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10:05 - 10:15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LPJ Pengurus Koperasi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 dirty="0">
                          <a:effectLst/>
                        </a:rPr>
                        <a:t>10 menit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Tamjid - yang mewakili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10:15 - 10:25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LPJ Pengawas Koperasi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 dirty="0">
                          <a:effectLst/>
                        </a:rPr>
                        <a:t>10 menit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Ridho Prima - yang mewakili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10:25 - 10:45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Tanya Jawab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20 menit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10:45 - 10:55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Doorprize sesi 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 menit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10:55 - 11:05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Pengesahan LPJ Pengawas &amp; Pengurus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 menit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11:05 - 11:20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Pengesahan SHU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15 menit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Ketua RAT - Sutrisno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11:20 - 11:30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Doa dan Penutup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 menit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Sugiyono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11:30 - 11:40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Doorprize sesi 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400" u="none" strike="noStrike">
                          <a:effectLst/>
                        </a:rPr>
                        <a:t>10 menit</a:t>
                      </a:r>
                      <a:endParaRPr lang="id-ID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88900" lvl="1" indent="0" algn="l" defTabSz="914400" rtl="0" eaLnBrk="1" fontAlgn="b" latinLnBrk="0" hangingPunct="1"/>
                      <a:r>
                        <a:rPr lang="id-ID" sz="1400" u="none" strike="noStrike" kern="1200" spc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60179" y="1771672"/>
            <a:ext cx="1988456" cy="171041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d-ID" sz="4000" b="1" dirty="0"/>
              <a:t>Susunan </a:t>
            </a:r>
          </a:p>
          <a:p>
            <a:pPr algn="l"/>
            <a:r>
              <a:rPr lang="id-ID" sz="4000" b="1" dirty="0"/>
              <a:t>Acara </a:t>
            </a:r>
          </a:p>
          <a:p>
            <a:pPr algn="l"/>
            <a:r>
              <a:rPr lang="id-ID" sz="4000" b="1" dirty="0"/>
              <a:t>Rapat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469900" y="3482090"/>
            <a:ext cx="16256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8254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0072066"/>
              </p:ext>
            </p:extLst>
          </p:nvPr>
        </p:nvGraphicFramePr>
        <p:xfrm>
          <a:off x="456775" y="2492340"/>
          <a:ext cx="10960642" cy="1822309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4408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58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839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162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 err="1">
                          <a:effectLst/>
                        </a:rPr>
                        <a:t>Penanya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 err="1">
                          <a:effectLst/>
                        </a:rPr>
                        <a:t>Pertanyaan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3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4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12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5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Title 1"/>
          <p:cNvSpPr txBox="1">
            <a:spLocks/>
          </p:cNvSpPr>
          <p:nvPr/>
        </p:nvSpPr>
        <p:spPr>
          <a:xfrm>
            <a:off x="175015" y="1639302"/>
            <a:ext cx="3809667" cy="63622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d-ID" sz="4000" b="1" dirty="0"/>
              <a:t>TANYA JAWAB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290286" y="2220686"/>
            <a:ext cx="2752952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0602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3902929"/>
              </p:ext>
            </p:extLst>
          </p:nvPr>
        </p:nvGraphicFramePr>
        <p:xfrm>
          <a:off x="9190224" y="4885301"/>
          <a:ext cx="2081061" cy="1530620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385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5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id-ID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SMART P</a:t>
                      </a: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HONE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98606906"/>
                  </a:ext>
                </a:extLst>
              </a:tr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Orang </a:t>
                      </a:r>
                      <a:r>
                        <a:rPr lang="en-US" sz="1400" b="1" u="none" strike="noStrike" dirty="0" err="1">
                          <a:effectLst/>
                        </a:rPr>
                        <a:t>Beruntung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Miradha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H.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Yogik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Mustafa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3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Syafri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F.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4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Paminto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Adi B.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175015" y="1639302"/>
            <a:ext cx="3809667" cy="63622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/>
              <a:t>DOORPRIZE</a:t>
            </a:r>
            <a:endParaRPr lang="id-ID" sz="40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F28459-93D2-48A4-9612-4D5157EF983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11" b="21439"/>
          <a:stretch/>
        </p:blipFill>
        <p:spPr>
          <a:xfrm>
            <a:off x="9064638" y="3418510"/>
            <a:ext cx="2329788" cy="1583543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32CFA8E-AB4B-4319-AD9F-E45854AFFB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4406432"/>
              </p:ext>
            </p:extLst>
          </p:nvPr>
        </p:nvGraphicFramePr>
        <p:xfrm>
          <a:off x="9191363" y="2507679"/>
          <a:ext cx="2081061" cy="777857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385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5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SMART TV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98606906"/>
                  </a:ext>
                </a:extLst>
              </a:tr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Orang </a:t>
                      </a:r>
                      <a:r>
                        <a:rPr lang="en-US" sz="1400" b="1" u="none" strike="noStrike" dirty="0" err="1">
                          <a:effectLst/>
                        </a:rPr>
                        <a:t>Beruntung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Dwi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Aji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A1B6951-05AF-424F-8D26-8093E91CFF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651905"/>
              </p:ext>
            </p:extLst>
          </p:nvPr>
        </p:nvGraphicFramePr>
        <p:xfrm>
          <a:off x="6301712" y="4649072"/>
          <a:ext cx="2081061" cy="1781541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385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5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EMERGENCY LAMP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98606906"/>
                  </a:ext>
                </a:extLst>
              </a:tr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Orang </a:t>
                      </a:r>
                      <a:r>
                        <a:rPr lang="en-US" sz="1400" b="1" u="none" strike="noStrike" dirty="0" err="1">
                          <a:effectLst/>
                        </a:rPr>
                        <a:t>Beruntung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Firdha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Sjareat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3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Moch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Agus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4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Catur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Budi P.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Ferdy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H.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5964208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5CC669EC-638C-4241-9825-31CA522CE7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7096476"/>
              </p:ext>
            </p:extLst>
          </p:nvPr>
        </p:nvGraphicFramePr>
        <p:xfrm>
          <a:off x="6300125" y="2330105"/>
          <a:ext cx="2081061" cy="1781541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385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5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KIPAS FUTURISTIK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98606906"/>
                  </a:ext>
                </a:extLst>
              </a:tr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Orang </a:t>
                      </a:r>
                      <a:r>
                        <a:rPr lang="en-US" sz="1400" b="1" u="none" strike="noStrike" dirty="0" err="1">
                          <a:effectLst/>
                        </a:rPr>
                        <a:t>Beruntung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Andes P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Ratih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P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3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Riandika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A. P.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4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Rico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Mulya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Harto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Y.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5964208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45786149-EDA7-442C-8C84-EE8BCA82590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5442" y="808521"/>
            <a:ext cx="2311005" cy="19751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B352D28-6EE4-4786-A805-E839C84C9F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217" y="2057315"/>
            <a:ext cx="807887" cy="23271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B18658-D248-4F78-B2A6-7821E9E11FE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2172" y="4579346"/>
            <a:ext cx="1032911" cy="2015530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4646946A-FC2B-4D83-94CD-3EEAC86964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513620"/>
              </p:ext>
            </p:extLst>
          </p:nvPr>
        </p:nvGraphicFramePr>
        <p:xfrm>
          <a:off x="641998" y="3367623"/>
          <a:ext cx="2081061" cy="3036146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385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5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VOUCHER 200K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98606906"/>
                  </a:ext>
                </a:extLst>
              </a:tr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Orang </a:t>
                      </a:r>
                      <a:r>
                        <a:rPr lang="en-US" sz="1400" b="1" u="none" strike="noStrike" dirty="0" err="1">
                          <a:effectLst/>
                        </a:rPr>
                        <a:t>Beruntung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Taufik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HJ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Ogik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K.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3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Hastri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N.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4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Diah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W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Ahmad S.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5964208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Aryatama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32150660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M.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Samsudin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Hafid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42192494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Tasfin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Y.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5571574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M.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Yunas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29894657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Alfi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Widha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T.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63650713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04B546F7-1951-4C9D-BA21-0245143ADE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8011937"/>
              </p:ext>
            </p:extLst>
          </p:nvPr>
        </p:nvGraphicFramePr>
        <p:xfrm>
          <a:off x="2836351" y="3367623"/>
          <a:ext cx="2081061" cy="3036146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385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5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VOUCHER 200K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98606906"/>
                  </a:ext>
                </a:extLst>
              </a:tr>
              <a:tr h="2634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Orang </a:t>
                      </a:r>
                      <a:r>
                        <a:rPr lang="en-US" sz="1400" b="1" u="none" strike="noStrike" dirty="0" err="1">
                          <a:effectLst/>
                        </a:rPr>
                        <a:t>Beruntung</a:t>
                      </a:r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id-ID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11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M.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Murtadho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12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Suyono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P.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13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Yayan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14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Agus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Biyantoro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Pujiono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5964208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Erwin F.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32150660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Samini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42192494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Yunan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5571574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M. Saiful Huda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29894657"/>
                  </a:ext>
                </a:extLst>
              </a:tr>
              <a:tr h="2509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Tito K.</a:t>
                      </a:r>
                      <a:endParaRPr lang="id-ID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63650713"/>
                  </a:ext>
                </a:extLst>
              </a:tr>
            </a:tbl>
          </a:graphicData>
        </a:graphic>
      </p:graphicFrame>
      <p:pic>
        <p:nvPicPr>
          <p:cNvPr id="14" name="Picture 13">
            <a:extLst>
              <a:ext uri="{FF2B5EF4-FFF2-40B4-BE49-F238E27FC236}">
                <a16:creationId xmlns:a16="http://schemas.microsoft.com/office/drawing/2014/main" id="{D167FD83-7C1F-44DA-B57F-DAA4B0FC57D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125" y="2002460"/>
            <a:ext cx="2228492" cy="179496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940" y="290546"/>
            <a:ext cx="3824726" cy="104476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6595" y="234363"/>
            <a:ext cx="1121481" cy="1086435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1034" y="273627"/>
            <a:ext cx="1301848" cy="1086435"/>
          </a:xfrm>
          <a:prstGeom prst="rect">
            <a:avLst/>
          </a:prstGeom>
        </p:spPr>
      </p:pic>
      <p:cxnSp>
        <p:nvCxnSpPr>
          <p:cNvPr id="24" name="Straight Connector 23"/>
          <p:cNvCxnSpPr/>
          <p:nvPr/>
        </p:nvCxnSpPr>
        <p:spPr>
          <a:xfrm>
            <a:off x="290286" y="2220686"/>
            <a:ext cx="2323374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9336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14789</TotalTime>
  <Words>354</Words>
  <Application>Microsoft Office PowerPoint</Application>
  <PresentationFormat>Widescreen</PresentationFormat>
  <Paragraphs>164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IND-HER</dc:creator>
  <cp:lastModifiedBy>herwinjanuardii@gmail.com</cp:lastModifiedBy>
  <cp:revision>25</cp:revision>
  <dcterms:created xsi:type="dcterms:W3CDTF">2021-04-09T19:03:42Z</dcterms:created>
  <dcterms:modified xsi:type="dcterms:W3CDTF">2021-04-21T04:57:17Z</dcterms:modified>
</cp:coreProperties>
</file>

<file path=docProps/thumbnail.jpeg>
</file>